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7" Type="http://schemas.openxmlformats.org/officeDocument/2006/relationships/viewProps" Target="viewProps.xml" /><Relationship Id="rId56" Type="http://schemas.openxmlformats.org/officeDocument/2006/relationships/presProps" Target="presProps.xml" /><Relationship Id="rId1" Type="http://schemas.openxmlformats.org/officeDocument/2006/relationships/slideMaster" Target="slideMasters/slideMaster1.xml" /><Relationship Id="rId59" Type="http://schemas.openxmlformats.org/officeDocument/2006/relationships/tableStyles" Target="tableStyles.xml" /><Relationship Id="rId5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(row level acidity)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2603500" y="1193800"/>
            <a:ext cx="3924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secondary LSM B+-Tree and LSM R-tree</a:t>
            </a:r>
          </a:p>
        </p:txBody>
      </p:sp>
      <p:sp>
        <p:nvSpPr>
          <p:cNvPr id="3" name="Content Placeholder 2"/>
          <p:cNvSpPr>
            <a:spLocks noGrp="1"/>
          </p:cNvSpPr>
          <p:nvPr>
            <p:ph idx="1"/>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RocksDB vs. AsterixDB</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Data 2</a:t>
                      </a:r>
                    </a:p>
                  </a:txBody>
                </a:tc>
                <a:tc>
                  <a:txBody>
                    <a:bodyPr/>
                    <a:lstStyle/>
                    <a:p>
                      <a:pPr lvl="0" indent="0" marL="0" algn="r">
                        <a:buNone/>
                      </a:pPr>
                      <a:r>
                        <a:rPr/>
                        <a:t>Data 3</a:t>
                      </a:r>
                    </a:p>
                  </a:txBody>
                </a:tc>
              </a:tr>
              <a:tr h="0">
                <a:tc>
                  <a:txBody>
                    <a:bodyPr/>
                    <a:lstStyle/>
                    <a:p>
                      <a:pPr lvl="0" indent="0" marL="0" algn="l">
                        <a:buNone/>
                      </a:pPr>
                      <a:r>
                        <a:rPr/>
                        <a:t>Compaction</a:t>
                      </a:r>
                    </a:p>
                  </a:txBody>
                </a:tc>
                <a:tc>
                  <a:txBody>
                    <a:bodyPr/>
                    <a:lstStyle/>
                    <a:p>
                      <a:pPr lvl="0" indent="0" marL="0" algn="ctr">
                        <a:buNone/>
                      </a:pPr>
                      <a:r>
                        <a:rPr/>
                        <a:t>Data 5</a:t>
                      </a:r>
                    </a:p>
                  </a:txBody>
                </a:tc>
                <a:tc>
                  <a:txBody>
                    <a:bodyPr/>
                    <a:lstStyle/>
                    <a:p>
                      <a:pPr lvl="0" indent="0" marL="0" algn="r">
                        <a:buNone/>
                      </a:pPr>
                      <a:r>
                        <a:rPr/>
                        <a:t>Data 6</a:t>
                      </a:r>
                    </a:p>
                  </a:txBody>
                </a:tc>
              </a:tr>
              <a:tr h="0">
                <a:tc>
                  <a:txBody>
                    <a:bodyPr/>
                    <a:lstStyle/>
                    <a:p>
                      <a:pPr lvl="0" indent="0" marL="0" algn="l">
                        <a:buNone/>
                      </a:pPr>
                      <a:r>
                        <a:rPr/>
                        <a:t>Partitioning</a:t>
                      </a:r>
                    </a:p>
                  </a:txBody>
                </a:tc>
                <a:tc>
                  <a:txBody>
                    <a:bodyPr/>
                    <a:lstStyle/>
                    <a:p>
                      <a:pPr lvl="0" indent="0" marL="0" algn="ctr">
                        <a:buNone/>
                      </a:pPr>
                      <a:r>
                        <a:rPr/>
                        <a:t>Data 2</a:t>
                      </a:r>
                    </a:p>
                  </a:txBody>
                </a:tc>
                <a:tc>
                  <a:txBody>
                    <a:bodyPr/>
                    <a:lstStyle/>
                    <a:p>
                      <a:pPr lvl="0" indent="0" marL="0" algn="r">
                        <a:buNone/>
                      </a:pPr>
                      <a:r>
                        <a:rPr/>
                        <a:t>Data 3</a:t>
                      </a:r>
                    </a:p>
                  </a:txBody>
                </a:tc>
              </a:tr>
              <a:tr h="0">
                <a:tc>
                  <a:txBody>
                    <a:bodyPr/>
                    <a:lstStyle/>
                    <a:p>
                      <a:pPr lvl="0" indent="0" marL="0" algn="l">
                        <a:buNone/>
                      </a:pPr>
                      <a:r>
                        <a:rPr/>
                        <a:t>Queries</a:t>
                      </a:r>
                    </a:p>
                  </a:txBody>
                </a:tc>
                <a:tc>
                  <a:txBody>
                    <a:bodyPr/>
                    <a:lstStyle/>
                    <a:p>
                      <a:pPr lvl="0" indent="0" marL="0" algn="ctr">
                        <a:buNone/>
                      </a:pPr>
                      <a:r>
                        <a:rPr/>
                        <a:t>Data 5</a:t>
                      </a:r>
                    </a:p>
                  </a:txBody>
                </a:tc>
                <a:tc>
                  <a:txBody>
                    <a:bodyPr/>
                    <a:lstStyle/>
                    <a:p>
                      <a:pPr lvl="0" indent="0" marL="0" algn="r">
                        <a:buNone/>
                      </a:pPr>
                      <a:r>
                        <a:rPr/>
                        <a:t>Data 6</a:t>
                      </a:r>
                    </a:p>
                  </a:txBody>
                </a:tc>
              </a:tr>
              <a:tr h="0">
                <a:tc>
                  <a:txBody>
                    <a:bodyPr/>
                    <a:lstStyle/>
                    <a:p>
                      <a:pPr lvl="0" indent="0" marL="0" algn="l">
                        <a:buNone/>
                      </a:pPr>
                      <a:r>
                        <a:rPr/>
                        <a:t>Workload balancing</a:t>
                      </a:r>
                    </a:p>
                  </a:txBody>
                </a:tc>
                <a:tc>
                  <a:txBody>
                    <a:bodyPr/>
                    <a:lstStyle/>
                    <a:p>
                      <a:pPr lvl="0" indent="0" marL="0" algn="ctr">
                        <a:buNone/>
                      </a:pPr>
                      <a:r>
                        <a:rPr/>
                        <a:t>Data 5</a:t>
                      </a:r>
                    </a:p>
                  </a:txBody>
                </a:tc>
                <a:tc>
                  <a:txBody>
                    <a:bodyPr/>
                    <a:lstStyle/>
                    <a:p>
                      <a:pPr lvl="0" indent="0" marL="0" algn="r">
                        <a:buNone/>
                      </a:pPr>
                      <a:r>
                        <a:rPr/>
                        <a:t>Data 6</a:t>
                      </a:r>
                    </a:p>
                  </a:txBody>
                </a:tc>
              </a:tr>
            </a:tbl>
          </a:graphicData>
        </a:graphic>
      </p:graphicFrame>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2025-02-04T11:24:20Z</dcterms:created>
  <dcterms:modified xsi:type="dcterms:W3CDTF">2025-02-04T11:24:20Z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